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567" r:id="rId3"/>
    <p:sldId id="568" r:id="rId4"/>
    <p:sldId id="569" r:id="rId5"/>
    <p:sldId id="570" r:id="rId6"/>
    <p:sldId id="571" r:id="rId7"/>
    <p:sldId id="572" r:id="rId8"/>
    <p:sldId id="573" r:id="rId9"/>
    <p:sldId id="575" r:id="rId10"/>
    <p:sldId id="576" r:id="rId11"/>
    <p:sldId id="577" r:id="rId12"/>
    <p:sldId id="578" r:id="rId13"/>
    <p:sldId id="579" r:id="rId14"/>
    <p:sldId id="586" r:id="rId15"/>
    <p:sldId id="587" r:id="rId16"/>
    <p:sldId id="588" r:id="rId17"/>
    <p:sldId id="589" r:id="rId18"/>
    <p:sldId id="590" r:id="rId19"/>
    <p:sldId id="591" r:id="rId20"/>
    <p:sldId id="580" r:id="rId21"/>
    <p:sldId id="581" r:id="rId22"/>
    <p:sldId id="556" r:id="rId23"/>
    <p:sldId id="439" r:id="rId2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44" autoAdjust="0"/>
  </p:normalViewPr>
  <p:slideViewPr>
    <p:cSldViewPr>
      <p:cViewPr>
        <p:scale>
          <a:sx n="50" d="100"/>
          <a:sy n="50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C303-2C77-48E7-9293-7AB943B6534A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8C4C-5C73-4480-B543-D4B30B6D4B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D735-C57D-4943-99E2-41A64C343C9F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03D8-BD90-4D54-B55C-7070FC5FE1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3321-CCCC-43A4-8298-0DCDEB8E7A4E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78A8-52ED-495D-896D-E13ECE72E7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22ED-B35D-4C76-850F-D6A8AA1E6211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BB18-B44C-488A-AD5A-F15003E734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887-B8FE-42AE-8FDD-E980C83A0B7F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448B-5315-4BFE-97FE-0505088709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9AEA-6853-4912-9E13-371BE7317839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71768-71BA-450E-A713-3AE9B67604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9F0F-15EC-4230-B414-A614B01133F7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39C9-8404-42E6-8E37-741B484FC73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EEA2-0D42-49EA-A171-7B159E179755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9237-DF03-441C-9979-B1452DA817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4634C-264B-4179-981F-39D61D67E4E6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CF2D-7280-4911-A9E5-A222D8C621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5B02-F3F0-4533-A642-C703F0521C90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1EB0-CEB8-4691-AFCB-17CAED586D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FB1A-B2E7-4A43-AA58-A048A7A0316F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4717-5A6D-4FB0-B64E-0FD9EFF9FD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6F41CA-7669-4440-AE79-6732019C2F45}" type="datetimeFigureOut">
              <a:rPr lang="tr-TR"/>
              <a:pPr>
                <a:defRPr/>
              </a:pPr>
              <a:t>24.10.2014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B8B74-3D31-4C1E-BE0D-0D16A9BF37F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docid=0MrBe7ojkic4tM&amp;tbnid=rb4yY-lLyBi_jM:&amp;ved=0CAcQjB04HQ&amp;url=http%3A%2F%2Fkmztravel.com%2Ftur%2Fdetay%2FBATI-KARADEN%25C4%25B0Z-TURU-.-Safranbolu-.-Amasra-.-Bartin.html%3Fsid%3DKORKMAZ6692510%26pid%3D73&amp;ei=-kWvUuroJ8bmywP0o4LoCQ&amp;psig=AFQjCNHZy6_WvaafYmD3Bv9ffwiThKMkzw&amp;ust=138730482669946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ziyorumturkiye1.blogspot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eziyorumturkiye1.blogspot.co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eziyorumturkiye1.blogspot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eziyorumturkiye1.blogspot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eziyorumturkiye1.blogspot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eziyorumturkiye1.blogspot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pFOWewlardyXrM&amp;tbnid=Jy7uguSSjeuh1M:&amp;ved=0CAcQjB0&amp;url=http%3A%2F%2Fwww.herodevyapilir.com%2Fodev_indir%2F2050%2FSafranbolu_Evleri.html&amp;ei=STuvUojjEKKnywOp2oHQBA&amp;psig=AFQjCNG510rHfJdptHJU1ZhO2EvtWxIaXw&amp;ust=138730208933617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ranbolugezi.com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wgindir.com/" TargetMode="External"/><Relationship Id="rId3" Type="http://schemas.openxmlformats.org/officeDocument/2006/relationships/hyperlink" Target="http://www.google.com.tr/url?sa=i&amp;source=images&amp;cd=&amp;cad=rja&amp;docid=sjbL03Bxu8-zWM&amp;tbnid=psDZVh4woDfAkM:&amp;ved=0CAcQjB04pwE&amp;url=http%3A%2F%2Fmeldenotlar.blogspot.com%2F2013%2F06%2Famasra-safranbolu-gezimiz.html&amp;ei=jT2vUtSfEIqAywOho4HoDQ&amp;psig=AFQjCNHzMjo79jRTTumjcH2LrHf0_RD0Dg&amp;ust=1387302669322400" TargetMode="External"/><Relationship Id="rId7" Type="http://schemas.openxmlformats.org/officeDocument/2006/relationships/hyperlink" Target="http://www.gezinim.com/" TargetMode="External"/><Relationship Id="rId2" Type="http://schemas.openxmlformats.org/officeDocument/2006/relationships/hyperlink" Target="http://www.herodevyapili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r/url?sa=i&amp;source=images&amp;cd=&amp;cad=rja&amp;docid=tvuxfPDaKiDcfM&amp;tbnid=tofcEgwBgkzl2M:&amp;ved=0CAcQjB04Hg&amp;url=http%3A%2F%2Fwww.beyhudesanatlar.com%2Fgenel%2F2-adim-beyhudekoy.html&amp;ei=ljuvUsmiNOLnywPdoQE&amp;psig=AFQjCNFRXGomf0S6pBWaG2AX4TAkr_NqAQ&amp;ust=1387302166905761" TargetMode="External"/><Relationship Id="rId11" Type="http://schemas.openxmlformats.org/officeDocument/2006/relationships/hyperlink" Target="http://geziyorumturkiye1.blogspot.com/" TargetMode="External"/><Relationship Id="rId5" Type="http://schemas.openxmlformats.org/officeDocument/2006/relationships/hyperlink" Target="http://www.google.com.tr/url?sa=i&amp;source=images&amp;cd=&amp;cad=rja&amp;docid=mY7felCkYLd35M&amp;tbnid=kj8m_RKwdubRlM:&amp;ved=0CAcQjB04Rw&amp;url=http%3A%2F%2Fgezimanya.com%2FGeziNotlari%2Fsafran-kenti-safranbolu&amp;ei=1TuvUueoIeL8ygP7noGQDQ&amp;psig=AFQjCNHspX7JKYXVvczSic870GlvjbHgFQ&amp;ust=1387302229620282" TargetMode="External"/><Relationship Id="rId10" Type="http://schemas.openxmlformats.org/officeDocument/2006/relationships/hyperlink" Target="http://www.google.com.tr/url?sa=i&amp;source=images&amp;cd=&amp;cad=rja&amp;docid=tLS5Bqz4lAU0TM&amp;tbnid=mu0PSWZFCgD44M:&amp;ved=0CAcQjB04hwE&amp;url=http%3A%2F%2Fwww.turkiyegezi.com%2FSafranbolu.htm&amp;ei=V0avUtuKFIX-ygPCn4LwCw&amp;psig=AFQjCNHW-qXZ8LUSwwQ5vJV4DLpj-zcctA&amp;ust=1387304919358755" TargetMode="External"/><Relationship Id="rId4" Type="http://schemas.openxmlformats.org/officeDocument/2006/relationships/hyperlink" Target="http://www.artacademy.com.tr/" TargetMode="External"/><Relationship Id="rId9" Type="http://schemas.openxmlformats.org/officeDocument/2006/relationships/hyperlink" Target="http://www.google.com.tr/url?sa=i&amp;source=images&amp;cd=&amp;docid=0MrBe7ojkic4tM&amp;tbnid=rb4yY-lLyBi_jM:&amp;ved=0CAcQjB04HQ&amp;url=http%3A%2F%2Fkmztravel.com%2Ftur%2Fdetay%2FBATI-KARADEN%25C4%25B0Z-TURU-.-Safranbolu-.-Amasra-.-Bartin.html%3Fsid%3DKORKMAZ6692510%26pid%3D73&amp;ei=-kWvUuroJ8bmywP0o4LoCQ&amp;psig=AFQjCNHZy6_WvaafYmD3Bv9ffwiThKMkzw&amp;ust=1387304826699469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sjbL03Bxu8-zWM&amp;tbnid=psDZVh4woDfAkM:&amp;ved=0CAcQjB04pwE&amp;url=http%3A%2F%2Fmeldenotlar.blogspot.com%2F2013%2F06%2Famasra-safranbolu-gezimiz.html&amp;ei=jT2vUtSfEIqAywOho4HoDQ&amp;psig=AFQjCNHzMjo79jRTTumjcH2LrHf0_RD0Dg&amp;ust=138730266932240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sjbL03Bxu8-zWM&amp;tbnid=psDZVh4woDfAkM:&amp;ved=0CAcQjB04pwE&amp;url=http%3A%2F%2Fmeldenotlar.blogspot.com%2F2013%2F06%2Famasra-safranbolu-gezimiz.html&amp;ei=jT2vUtSfEIqAywOho4HoDQ&amp;psig=AFQjCNHzMjo79jRTTumjcH2LrHf0_RD0Dg&amp;ust=138730266932240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academy.com.t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mY7felCkYLd35M&amp;tbnid=kj8m_RKwdubRlM:&amp;ved=0CAcQjB04Rw&amp;url=http%3A%2F%2Fgezimanya.com%2FGeziNotlari%2Fsafran-kenti-safranbolu&amp;ei=1TuvUueoIeL8ygP7noGQDQ&amp;psig=AFQjCNHspX7JKYXVvczSic870GlvjbHgFQ&amp;ust=138730222962028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tvuxfPDaKiDcfM&amp;tbnid=tofcEgwBgkzl2M:&amp;ved=0CAcQjB04Hg&amp;url=http%3A%2F%2Fwww.beyhudesanatlar.com%2Fgenel%2F2-adim-beyhudekoy.html&amp;ei=ljuvUsmiNOLnywPdoQE&amp;psig=AFQjCNFRXGomf0S6pBWaG2AX4TAkr_NqAQ&amp;ust=138730216690576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gindir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tr-TR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tr-TR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tr-TR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tr-TR" dirty="0" smtClean="0"/>
          </a:p>
        </p:txBody>
      </p:sp>
      <p:sp>
        <p:nvSpPr>
          <p:cNvPr id="6" name="5 Dikdörtgen"/>
          <p:cNvSpPr/>
          <p:nvPr/>
        </p:nvSpPr>
        <p:spPr>
          <a:xfrm>
            <a:off x="0" y="4149080"/>
            <a:ext cx="9144000" cy="2088232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tr-T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SAFRANBOLU EVLERİ</a:t>
            </a:r>
            <a:endParaRPr lang="tr-TR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499992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4499992" cy="3996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291" name="4 Dikdörtgen"/>
          <p:cNvSpPr>
            <a:spLocks noChangeArrowheads="1"/>
          </p:cNvSpPr>
          <p:nvPr/>
        </p:nvSpPr>
        <p:spPr bwMode="auto">
          <a:xfrm>
            <a:off x="7472363" y="0"/>
            <a:ext cx="1671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u="sng">
                <a:hlinkClick r:id="rId3"/>
              </a:rPr>
              <a:t>kmztravel.com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6675" y="0"/>
            <a:ext cx="9210675" cy="6858000"/>
          </a:xfr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4 Dikdörtgen"/>
          <p:cNvSpPr>
            <a:spLocks noChangeArrowheads="1"/>
          </p:cNvSpPr>
          <p:nvPr/>
        </p:nvSpPr>
        <p:spPr bwMode="auto">
          <a:xfrm>
            <a:off x="6445250" y="6488113"/>
            <a:ext cx="269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FF00"/>
                </a:solidFill>
              </a:rPr>
              <a:t>Yörük Köyü - Safranbolu</a:t>
            </a: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" y="0"/>
            <a:ext cx="9096375" cy="6858000"/>
          </a:xfrm>
          <a:noFill/>
        </p:spPr>
      </p:pic>
      <p:sp>
        <p:nvSpPr>
          <p:cNvPr id="16387" name="4 Dikdörtgen"/>
          <p:cNvSpPr>
            <a:spLocks noChangeArrowheads="1"/>
          </p:cNvSpPr>
          <p:nvPr/>
        </p:nvSpPr>
        <p:spPr bwMode="auto">
          <a:xfrm>
            <a:off x="5651500" y="6488113"/>
            <a:ext cx="349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geziyorumturkiye1.blogspot.com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4 Dikdörtgen"/>
          <p:cNvSpPr>
            <a:spLocks noChangeArrowheads="1"/>
          </p:cNvSpPr>
          <p:nvPr/>
        </p:nvSpPr>
        <p:spPr bwMode="auto">
          <a:xfrm>
            <a:off x="5651500" y="6488113"/>
            <a:ext cx="349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geziyorumturkiye1.blogspot.com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9688" y="0"/>
            <a:ext cx="9183688" cy="6858000"/>
          </a:xfrm>
          <a:noFill/>
        </p:spPr>
      </p:pic>
      <p:sp>
        <p:nvSpPr>
          <p:cNvPr id="18435" name="4 Dikdörtgen"/>
          <p:cNvSpPr>
            <a:spLocks noChangeArrowheads="1"/>
          </p:cNvSpPr>
          <p:nvPr/>
        </p:nvSpPr>
        <p:spPr bwMode="auto">
          <a:xfrm>
            <a:off x="5651500" y="6488113"/>
            <a:ext cx="349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geziyorumturkiye1.blogspot.com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59" name="5 Dikdörtgen"/>
          <p:cNvSpPr>
            <a:spLocks noChangeArrowheads="1"/>
          </p:cNvSpPr>
          <p:nvPr/>
        </p:nvSpPr>
        <p:spPr bwMode="auto">
          <a:xfrm>
            <a:off x="5651500" y="0"/>
            <a:ext cx="349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geziyorumturkiye1.blogspot.com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4 Dikdörtgen"/>
          <p:cNvSpPr>
            <a:spLocks noChangeArrowheads="1"/>
          </p:cNvSpPr>
          <p:nvPr/>
        </p:nvSpPr>
        <p:spPr bwMode="auto">
          <a:xfrm>
            <a:off x="5651500" y="6488113"/>
            <a:ext cx="349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geziyorumturkiye1.blogspot.com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9688" y="0"/>
            <a:ext cx="9183688" cy="6858000"/>
          </a:xfrm>
          <a:noFill/>
        </p:spPr>
      </p:pic>
      <p:sp>
        <p:nvSpPr>
          <p:cNvPr id="21507" name="4 Dikdörtgen"/>
          <p:cNvSpPr>
            <a:spLocks noChangeArrowheads="1"/>
          </p:cNvSpPr>
          <p:nvPr/>
        </p:nvSpPr>
        <p:spPr bwMode="auto">
          <a:xfrm>
            <a:off x="5651500" y="6488113"/>
            <a:ext cx="349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geziyorumturkiye1.blogspot.com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4 Dikdörtgen"/>
          <p:cNvSpPr>
            <a:spLocks noChangeArrowheads="1"/>
          </p:cNvSpPr>
          <p:nvPr/>
        </p:nvSpPr>
        <p:spPr bwMode="auto">
          <a:xfrm>
            <a:off x="6484938" y="6488113"/>
            <a:ext cx="265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www.herodevyapilir.com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2531" name="4 Dikdörtgen"/>
          <p:cNvSpPr>
            <a:spLocks noChangeArrowheads="1"/>
          </p:cNvSpPr>
          <p:nvPr/>
        </p:nvSpPr>
        <p:spPr bwMode="auto">
          <a:xfrm>
            <a:off x="0" y="0"/>
            <a:ext cx="221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00B050"/>
                </a:solidFill>
              </a:rPr>
              <a:t>Sipahioğlu Konağı</a:t>
            </a:r>
            <a:endParaRPr lang="tr-TR">
              <a:solidFill>
                <a:srgbClr val="00B050"/>
              </a:solidFill>
            </a:endParaRPr>
          </a:p>
        </p:txBody>
      </p:sp>
      <p:sp>
        <p:nvSpPr>
          <p:cNvPr id="22532" name="5 Dikdörtgen"/>
          <p:cNvSpPr>
            <a:spLocks noChangeArrowheads="1"/>
          </p:cNvSpPr>
          <p:nvPr/>
        </p:nvSpPr>
        <p:spPr bwMode="auto">
          <a:xfrm>
            <a:off x="0" y="6488113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http://www.safranbolugezi.com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3555" name="4 Dikdörtgen"/>
          <p:cNvSpPr>
            <a:spLocks noChangeArrowheads="1"/>
          </p:cNvSpPr>
          <p:nvPr/>
        </p:nvSpPr>
        <p:spPr bwMode="auto">
          <a:xfrm>
            <a:off x="6084888" y="0"/>
            <a:ext cx="2697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FF00"/>
                </a:solidFill>
              </a:rPr>
              <a:t>Yörük Köyü - Safranbolu</a:t>
            </a: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tr-TR" smtClean="0"/>
              <a:t>KAYNAKÇA</a:t>
            </a: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6048375"/>
          </a:xfrm>
        </p:spPr>
        <p:txBody>
          <a:bodyPr/>
          <a:lstStyle/>
          <a:p>
            <a:r>
              <a:rPr lang="tr-TR" sz="2800" smtClean="0">
                <a:hlinkClick r:id="rId2"/>
              </a:rPr>
              <a:t>www.herodevyapilir.com</a:t>
            </a:r>
            <a:endParaRPr lang="tr-TR" sz="2800" smtClean="0"/>
          </a:p>
          <a:p>
            <a:r>
              <a:rPr lang="tr-TR" sz="2800" smtClean="0">
                <a:hlinkClick r:id="rId3"/>
              </a:rPr>
              <a:t>meldenotlar.blogspot.com</a:t>
            </a:r>
            <a:endParaRPr lang="tr-TR" sz="2800" smtClean="0"/>
          </a:p>
          <a:p>
            <a:r>
              <a:rPr lang="tr-TR" sz="2800" smtClean="0">
                <a:hlinkClick r:id="rId4"/>
              </a:rPr>
              <a:t>www.artacademy.com.tr</a:t>
            </a:r>
            <a:endParaRPr lang="tr-TR" sz="2800" smtClean="0"/>
          </a:p>
          <a:p>
            <a:r>
              <a:rPr lang="tr-TR" sz="2800" smtClean="0">
                <a:hlinkClick r:id="rId5"/>
              </a:rPr>
              <a:t>gezimanya.com</a:t>
            </a:r>
            <a:endParaRPr lang="tr-TR" sz="2800" smtClean="0"/>
          </a:p>
          <a:p>
            <a:r>
              <a:rPr lang="tr-TR" sz="2800" smtClean="0">
                <a:hlinkClick r:id="rId6"/>
              </a:rPr>
              <a:t>www.beyhudesanatlar.com</a:t>
            </a:r>
            <a:endParaRPr lang="tr-TR" smtClean="0"/>
          </a:p>
          <a:p>
            <a:r>
              <a:rPr lang="tr-TR" smtClean="0">
                <a:hlinkClick r:id="rId7"/>
              </a:rPr>
              <a:t>www.gezinim.com</a:t>
            </a:r>
            <a:endParaRPr lang="tr-TR" u="sng" smtClean="0"/>
          </a:p>
          <a:p>
            <a:r>
              <a:rPr lang="tr-TR" smtClean="0">
                <a:hlinkClick r:id="rId8"/>
              </a:rPr>
              <a:t>www.dwgindir.com</a:t>
            </a:r>
            <a:endParaRPr lang="tr-TR" smtClean="0"/>
          </a:p>
          <a:p>
            <a:r>
              <a:rPr lang="tr-TR" u="sng" smtClean="0">
                <a:hlinkClick r:id="rId9"/>
              </a:rPr>
              <a:t>kmztravel.com</a:t>
            </a:r>
            <a:endParaRPr lang="tr-TR" smtClean="0"/>
          </a:p>
          <a:p>
            <a:r>
              <a:rPr lang="tr-TR" u="sng" smtClean="0">
                <a:hlinkClick r:id="rId10"/>
              </a:rPr>
              <a:t>www.turkiyegezi.com</a:t>
            </a:r>
            <a:endParaRPr lang="tr-TR" smtClean="0"/>
          </a:p>
          <a:p>
            <a:r>
              <a:rPr lang="tr-TR" smtClean="0">
                <a:hlinkClick r:id="rId11"/>
              </a:rPr>
              <a:t>geziyorumturkiye1.blogspot.com</a:t>
            </a:r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Hazırlayan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Erkan KILIÇ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Sosyal Bilgiler Eğitimcisi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9" name="4 Dikdörtgen"/>
          <p:cNvSpPr>
            <a:spLocks noChangeArrowheads="1"/>
          </p:cNvSpPr>
          <p:nvPr/>
        </p:nvSpPr>
        <p:spPr bwMode="auto">
          <a:xfrm>
            <a:off x="395288" y="6488113"/>
            <a:ext cx="281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meldenotlar.blogspot.com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3" name="4 Dikdörtgen"/>
          <p:cNvSpPr>
            <a:spLocks noChangeArrowheads="1"/>
          </p:cNvSpPr>
          <p:nvPr/>
        </p:nvSpPr>
        <p:spPr bwMode="auto">
          <a:xfrm>
            <a:off x="6330950" y="0"/>
            <a:ext cx="2813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meldenotlar.blogspot.com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47" name="4 Dikdörtgen"/>
          <p:cNvSpPr>
            <a:spLocks noChangeArrowheads="1"/>
          </p:cNvSpPr>
          <p:nvPr/>
        </p:nvSpPr>
        <p:spPr bwMode="auto">
          <a:xfrm>
            <a:off x="6513513" y="6488113"/>
            <a:ext cx="2630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www.artacademy.com.tr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9688" y="0"/>
            <a:ext cx="9183688" cy="6858000"/>
          </a:xfrm>
          <a:noFill/>
        </p:spPr>
      </p:pic>
      <p:sp>
        <p:nvSpPr>
          <p:cNvPr id="7171" name="4 Dikdörtgen"/>
          <p:cNvSpPr>
            <a:spLocks noChangeArrowheads="1"/>
          </p:cNvSpPr>
          <p:nvPr/>
        </p:nvSpPr>
        <p:spPr bwMode="auto">
          <a:xfrm>
            <a:off x="7343775" y="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gezimanya.com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4 Dikdörtgen"/>
          <p:cNvSpPr>
            <a:spLocks noChangeArrowheads="1"/>
          </p:cNvSpPr>
          <p:nvPr/>
        </p:nvSpPr>
        <p:spPr bwMode="auto">
          <a:xfrm>
            <a:off x="6215063" y="6488113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www.beyhudesanatlar.com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267" name="4 Dikdörtgen"/>
          <p:cNvSpPr>
            <a:spLocks noChangeArrowheads="1"/>
          </p:cNvSpPr>
          <p:nvPr/>
        </p:nvSpPr>
        <p:spPr bwMode="auto">
          <a:xfrm>
            <a:off x="0" y="0"/>
            <a:ext cx="353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Safranbolu Konağı Cephe Çizimi</a:t>
            </a:r>
          </a:p>
        </p:txBody>
      </p:sp>
      <p:sp>
        <p:nvSpPr>
          <p:cNvPr id="11268" name="5 Dikdörtgen"/>
          <p:cNvSpPr>
            <a:spLocks noChangeArrowheads="1"/>
          </p:cNvSpPr>
          <p:nvPr/>
        </p:nvSpPr>
        <p:spPr bwMode="auto">
          <a:xfrm>
            <a:off x="7061200" y="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www.dwgindir.com</a:t>
            </a:r>
            <a:endParaRPr lang="tr-TR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franbolu Evleri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Safranbolu Evleri</Template>
  <TotalTime>1</TotalTime>
  <Words>45</Words>
  <Application>Microsoft Office PowerPoint</Application>
  <PresentationFormat>Ekran Gösterisi (4:3)</PresentationFormat>
  <Paragraphs>35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Calibri</vt:lpstr>
      <vt:lpstr>Safranbolu Evleri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KAYNAKÇA</vt:lpstr>
      <vt:lpstr>Hazırlayan Erkan KILIÇ Sosyal Bilgiler Eğitimcisi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</cp:revision>
  <dcterms:created xsi:type="dcterms:W3CDTF">2014-10-23T22:00:58Z</dcterms:created>
  <dcterms:modified xsi:type="dcterms:W3CDTF">2014-10-23T22:02:36Z</dcterms:modified>
</cp:coreProperties>
</file>